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57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1CFB0-18A1-466E-B5EF-3A1C0BED939F}" type="datetimeFigureOut">
              <a:rPr lang="tr-TR" smtClean="0"/>
              <a:pPr/>
              <a:t>18.02.2015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12FF-ABF3-4F69-84D8-84D98DEFC84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Şiir ve Bilgi Yarışması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BİLGİLENDİRME TOPLANTISI</a:t>
            </a:r>
          </a:p>
          <a:p>
            <a:r>
              <a:rPr lang="tr-TR" dirty="0" smtClean="0"/>
              <a:t>18.02.2015</a:t>
            </a:r>
            <a:endParaRPr lang="tr-TR" dirty="0"/>
          </a:p>
        </p:txBody>
      </p:sp>
      <p:pic>
        <p:nvPicPr>
          <p:cNvPr id="5" name="4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pic>
        <p:nvPicPr>
          <p:cNvPr id="8" name="7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/>
              <a:t>Her Komisyon üyesi öğretmen tarafından 25 Soru hazırlanacaktır.</a:t>
            </a:r>
          </a:p>
          <a:p>
            <a:pPr algn="just"/>
            <a:r>
              <a:rPr lang="tr-TR" dirty="0" smtClean="0"/>
              <a:t>Sorular </a:t>
            </a:r>
            <a:r>
              <a:rPr lang="tr-TR" dirty="0" err="1" smtClean="0"/>
              <a:t>Times</a:t>
            </a:r>
            <a:r>
              <a:rPr lang="tr-TR" dirty="0" smtClean="0"/>
              <a:t> New Roman Karakterinde 12 Punto büyüklüğünde olacaktır.</a:t>
            </a:r>
          </a:p>
          <a:p>
            <a:pPr algn="just"/>
            <a:r>
              <a:rPr lang="tr-TR" dirty="0" smtClean="0"/>
              <a:t>Sorular Word’de yazılmış olacaktır.</a:t>
            </a:r>
          </a:p>
          <a:p>
            <a:pPr algn="just"/>
            <a:r>
              <a:rPr lang="tr-TR" dirty="0" smtClean="0"/>
              <a:t>Sorular hem kağıt üzerinde hem de elektronik ortamda İlçe Milli Eğitim Müdürlüğü’ne teslim edilecektir.</a:t>
            </a:r>
          </a:p>
          <a:p>
            <a:pPr algn="just"/>
            <a:r>
              <a:rPr lang="tr-TR" dirty="0" smtClean="0"/>
              <a:t>Sorular daha önce bir yerde yayınlanmamış sorular olacaktır.</a:t>
            </a:r>
          </a:p>
          <a:p>
            <a:pPr algn="just"/>
            <a:r>
              <a:rPr lang="tr-TR" dirty="0" smtClean="0"/>
              <a:t>Sorular kimse ile paylaşılmayacaktır.</a:t>
            </a:r>
          </a:p>
          <a:p>
            <a:pPr algn="just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1071538" y="3000372"/>
          <a:ext cx="6572296" cy="2714646"/>
        </p:xfrm>
        <a:graphic>
          <a:graphicData uri="http://schemas.openxmlformats.org/drawingml/2006/table">
            <a:tbl>
              <a:tblPr/>
              <a:tblGrid>
                <a:gridCol w="2481183"/>
                <a:gridCol w="4091113"/>
              </a:tblGrid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Buket UZUNER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Uzun Beyaz Bulut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M.Akif ERSOY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Safahat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Yavuz BAHADIROĞLU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Çanakkale Kıyameti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Turgut ÖZAKMAN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Diriliş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Mehmet Niyazi ÖZDEMİR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Çanakkale Mahşeri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0" y="178592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Yararlanılabilecek Kaynakları</a:t>
            </a:r>
            <a:endParaRPr lang="tr-TR" b="1" dirty="0"/>
          </a:p>
        </p:txBody>
      </p:sp>
      <p:pic>
        <p:nvPicPr>
          <p:cNvPr id="10" name="9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ŞİİR YARIŞMASI</a:t>
            </a:r>
            <a:endParaRPr lang="tr-TR" dirty="0"/>
          </a:p>
        </p:txBody>
      </p:sp>
      <p:pic>
        <p:nvPicPr>
          <p:cNvPr id="4" name="3 İçerik Yer Tutucusu" descr="image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9144000" cy="3286148"/>
          </a:xfrm>
        </p:spPr>
      </p:pic>
      <p:pic>
        <p:nvPicPr>
          <p:cNvPr id="5" name="4 Resim" descr="ko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ŞİİR YARIŞMASI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1857360"/>
          <a:ext cx="8286808" cy="4703288"/>
        </p:xfrm>
        <a:graphic>
          <a:graphicData uri="http://schemas.openxmlformats.org/drawingml/2006/table">
            <a:tbl>
              <a:tblPr/>
              <a:tblGrid>
                <a:gridCol w="2142597"/>
                <a:gridCol w="6144211"/>
              </a:tblGrid>
              <a:tr h="2683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Şahin YETER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Şube Müdürü(Komisyon Başkanı)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Zeynep ÖZBAHÇIVAN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Kültür Müdürü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Remzi YILMAZ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Sosyal İşler Müdürü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Hüseyin Savaş KILIÇ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Şehitkamil Belediyesi Etüd Merkezleri Koor.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Metin ALATİ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Mehmet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ALTUNBAŞ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Aslı Alevli Ortaokulu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Özhan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KAYA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Ülger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Kepkep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Ortaokulu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Ömer BATI  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Murat İLHAN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Ahmet YAŞAR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Zehra KAYA    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Mehmet GEZGİN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İbrahim Halil KARABABA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 ADIGÜZEL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39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Hasibe ÇABUK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6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ŞİİR YARIŞMASI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86808" cy="4801579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 1) Yarışma Şehitkamil İlçesindeki 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tüm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ortaokul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liselerin  öğrencilerine açıktır.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2) Yarışmaya katılacak şiirlerde " Gaziantep’ten Çanakkale’ye Genç Şairler " teması işlenecektir.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3) Her okul farklı öğrencilere ait en fazla üç şiirle yarışmaya katılabilecektir.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4) Yarışmaya katılan şiirlerin daha önce hiçbir yerde yayımlanmamış olması gerekmektedir.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3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5) Şiirlerde başka kişilerin şiirlerinden alıntı olmayacaktır. Alıntı şiirlerle ilgili oluşabilecek her yasal yükümlülük okul idarelerine aittir.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6) Şiirler bilgisayarda A4 kağıdının bir yüzünde 14 punto ile yazılmış olacaktır.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7) Şiirlerin uzunluğu konusunda bir kısıtlama yoktur.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8) Yarışmaya katılan öğrenciler, her kâğıdın sağ alt köşesine; adı, soyadı, numarası, okulun adını ve telefon numarasını yazacaktır.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9)Yarışmaya katılan şiirlerin basım, yayın ve telif hakları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İlçe Milli Eğitim Müdürlüğüne ve Şehitkamil Belediyesi’ne </a:t>
                      </a:r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ait olacaktır.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10) Yarışmaya okul kanalıyla gönderilmeyen şiirler değerlendirilmeyecektir.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11) Şiir yarışması ödül törenine okullar on beş kişilik izleyici grubuyla katılabilirler.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12) Yarışmada ilk 100’e giren şiir kitap haline getirilecektir.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4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ŞİİR YARIŞMASI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072494" cy="3071832"/>
        </p:xfrm>
        <a:graphic>
          <a:graphicData uri="http://schemas.openxmlformats.org/drawingml/2006/table">
            <a:tbl>
              <a:tblPr/>
              <a:tblGrid>
                <a:gridCol w="2087185"/>
                <a:gridCol w="5985309"/>
              </a:tblGrid>
              <a:tr h="511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BİREYSEL ÖDÜLLER: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Birincisine : Tablet+Cumhuriyet Altını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İkincisine  : Tablet+Yarım Altın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Üçüncüsü  : Tablet+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Ceyrek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Altın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KURUMSAL ÖDÜLLER: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Birincisi Okula : Fotokopi Makinesi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Yarışmanın İkincisi Okula  : Laptop</a:t>
                      </a:r>
                      <a:endParaRPr lang="tr-TR" sz="16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Yarışmanın Üçüncüsü Okula  : Renkli Lazer Yazıcı</a:t>
                      </a:r>
                      <a:endParaRPr lang="tr-TR" sz="16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00034" y="4643446"/>
          <a:ext cx="8001056" cy="1680794"/>
        </p:xfrm>
        <a:graphic>
          <a:graphicData uri="http://schemas.openxmlformats.org/drawingml/2006/table">
            <a:tbl>
              <a:tblPr/>
              <a:tblGrid>
                <a:gridCol w="2068714"/>
                <a:gridCol w="5932342"/>
              </a:tblGrid>
              <a:tr h="3872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Son Başvuru Tarihi </a:t>
                      </a:r>
                    </a:p>
                  </a:txBody>
                  <a:tcPr marL="8692" marR="8692" marT="86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10 Mart 2015 </a:t>
                      </a:r>
                      <a:r>
                        <a:rPr lang="tr-TR" sz="16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Salı(Biz Değerlendirmeyi En Geç 11-12 Martta Bitireceğiz)</a:t>
                      </a:r>
                      <a:endParaRPr lang="tr-TR" sz="16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8692" marR="8692" marT="8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Ödül Töreni         </a:t>
                      </a:r>
                    </a:p>
                  </a:txBody>
                  <a:tcPr marL="8692" marR="8692" marT="86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17 Mart 2015 Salı</a:t>
                      </a:r>
                    </a:p>
                  </a:txBody>
                  <a:tcPr marL="8692" marR="8692" marT="8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1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Yer                       </a:t>
                      </a:r>
                    </a:p>
                  </a:txBody>
                  <a:tcPr marL="8692" marR="8692" marT="86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Şehitkamil Kültür Merkezi Konferans  Salonu</a:t>
                      </a:r>
                    </a:p>
                  </a:txBody>
                  <a:tcPr marL="8692" marR="8692" marT="8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Saati             </a:t>
                      </a:r>
                    </a:p>
                  </a:txBody>
                  <a:tcPr marL="8692" marR="8692" marT="86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14.00 </a:t>
                      </a:r>
                    </a:p>
                  </a:txBody>
                  <a:tcPr marL="8692" marR="8692" marT="8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6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pic>
        <p:nvPicPr>
          <p:cNvPr id="4" name="3 İçerik Yer Tutucusu" descr="ima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3116"/>
            <a:ext cx="9144000" cy="3357586"/>
          </a:xfrm>
        </p:spPr>
      </p:pic>
      <p:pic>
        <p:nvPicPr>
          <p:cNvPr id="5" name="4 Resim" descr="ko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714348" y="1928800"/>
          <a:ext cx="7643866" cy="4467063"/>
        </p:xfrm>
        <a:graphic>
          <a:graphicData uri="http://schemas.openxmlformats.org/drawingml/2006/table">
            <a:tbl>
              <a:tblPr/>
              <a:tblGrid>
                <a:gridCol w="2238343"/>
                <a:gridCol w="5405523"/>
              </a:tblGrid>
              <a:tr h="2682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Osman ŞAHİN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Şube Müdürü(Komisyon Başkanı)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Zeynep ÖZBAHÇIVAN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Kültür Müdürü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Remzi YILMAZ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Sosyal İşler Müdürü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Hüseyin Savaş KILIÇ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 Etüd Merkezleri Koor.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Metin ALATİ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Şehitkamil Belediyesi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Şıhmehmet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KİLİTÇİ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Türkan Mehmet Akcan Ortaokulu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İsmail Hakkı ELMAS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Hatice-Lütfü Akcan Anadolu Lisesi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Ömer BATI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Murat İLHAN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Ahmet YAŞAR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Türkçe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Erhan DAĞLI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Sosyal Bilgiler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Nuri POLAT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Sosyal Bilgiler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Emre GÜRBÜZ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Sosyal Bilgiler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İbrahim Halil KARABABA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 ADIGÜZEL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Hasibe ÇABUK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Türk Dili ve Edebiyatı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Hayri YERDELEN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Tarih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Hüseyin AKİL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Tarih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6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Aysun 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Tarih  Öğretmeni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4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23528" y="1136201"/>
          <a:ext cx="8572560" cy="5568004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·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        Yarışma Şehitkamil İlçesindeki 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tüm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ortaokulların 8. </a:t>
                      </a:r>
                      <a:r>
                        <a:rPr lang="tr-TR" sz="1400" b="0" i="0" u="none" strike="noStrike" smtClean="0">
                          <a:solidFill>
                            <a:srgbClr val="333333"/>
                          </a:solidFill>
                          <a:latin typeface="Times New Roman"/>
                        </a:rPr>
                        <a:t>Sınıf </a:t>
                      </a:r>
                      <a:r>
                        <a:rPr lang="tr-TR" sz="1400" b="0" i="0" u="none" strike="noStrike" smtClean="0">
                          <a:solidFill>
                            <a:srgbClr val="333333"/>
                          </a:solidFill>
                          <a:latin typeface="Times New Roman"/>
                        </a:rPr>
                        <a:t>ve </a:t>
                      </a:r>
                      <a:r>
                        <a:rPr lang="tr-TR" sz="1400" b="0" i="0" u="none" strike="noStrike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liselerin 9.Sınıf  öğrencilerine </a:t>
                      </a:r>
                      <a:r>
                        <a:rPr lang="tr-TR" sz="1400" b="0" i="0" u="none" strike="noStrike" baseline="0" dirty="0" smtClean="0">
                          <a:solidFill>
                            <a:srgbClr val="333333"/>
                          </a:solidFill>
                          <a:latin typeface="Times New Roman"/>
                        </a:rPr>
                        <a:t> yöneliktir.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tüm okullarımızda saat 10:00 da başlayacaktır.Sınav süresi 120 dakikadır.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çoktan seçmeli 100 sorudan oluşacaktır.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Yarışmada ilk 20 dakika ile son 10 dakika içinde öğrencinin salondan çıkmasına izin verilmeyecektir.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Sorular her iki grup için de 4 seçeneklidir.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0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Tarih ve Sosyal Bilgiler Soruları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Çanakkale Kara ve Deniz savaşlarının öncesi ve sonrası dahil Çanakkale ile ilgili tüm bilgileri kapsayacak nitelikte olacaktır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Türkçe ve Edebiyat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sorularının metinleri Çanakkale temalı 8. ve 9. Sınıf Müfredat  konularından oluşturulacaktır.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Değerlendirme de  3 yanlış cevap 1 doğru cevabı silecektir ilkesi uygulanacaktır.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8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Yarışmasına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katılacak tüm okullarda sınavın işleyiş ve düzeninden okul idaresi sorumludur.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Soru kitapçıkları sınav sonrası öğrencilerde kalacaktır.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6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soru kitapçıkları 09 Mart 2015 Pazartesi günü en geç saat 16:00 ya kadar Okul idarelerince Şehitkamil İlçe Milli Eğitim Müdürlüğü Sınav hizmetleri bölümünden imza karşılığında teslim alınacaktır.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paketi 10 Mart 2015 Salı günü saat 09:00 da okul sınav komisyonu huzurunda açılacaktır.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3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cevap kağıtları 10 mart 2015 Salı günü en geç  saat 15:00 da Şehitkamil İlçe Milli Eğitim Müdürlüğü Sınav hizmetlerine Okul idarelerince imza karşılığı teslim edilecektir.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4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Bilgi Yarışması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için okullar arası öğretmen değişimi Şehitkamil İlçe Milli Eğitim Müdürlüğü Sınav Hizmetleri tarafından yapılacaktır.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6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BİLGİ YARIŞMASI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501122" cy="2143141"/>
        </p:xfrm>
        <a:graphic>
          <a:graphicData uri="http://schemas.openxmlformats.org/drawingml/2006/table">
            <a:tbl>
              <a:tblPr/>
              <a:tblGrid>
                <a:gridCol w="2489372"/>
                <a:gridCol w="6011750"/>
              </a:tblGrid>
              <a:tr h="3061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BİREYSEL ÖDÜLLER: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Birincisine : Tablet+Cumhuriyet Altını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İkincisine  : Tablet+Yarım Altın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Üçüncüsü  : Tablet+ Ceyrek Altın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Not: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97 Öğrenciye sürpriz ödüller verilecektir.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1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KURUMSAL ÖDÜLLER: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Birincisi Okula : Fotokopi Makinesi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İkincisi Okula  : Laptop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·         Yarışmanın Üçüncüsü Okula  : Renkli Lazer Yazıcı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428596" y="3786190"/>
          <a:ext cx="8429684" cy="1785952"/>
        </p:xfrm>
        <a:graphic>
          <a:graphicData uri="http://schemas.openxmlformats.org/drawingml/2006/table">
            <a:tbl>
              <a:tblPr/>
              <a:tblGrid>
                <a:gridCol w="2468454"/>
                <a:gridCol w="5961230"/>
              </a:tblGrid>
              <a:tr h="446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Sınav Tarihi 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10 Mart 2015 Salı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Ödül Töreni         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17 Mart 2015 Salı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Yer                       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Şehitkamil Kültür Merkezi Konferans  Salonu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Saati             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14.00 </a:t>
                      </a:r>
                    </a:p>
                  </a:txBody>
                  <a:tcPr marL="9108" marR="9108" marT="9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7 Resim" descr="k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7635" cy="162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551</Words>
  <Application>Microsoft Office PowerPoint</Application>
  <PresentationFormat>Ekran Gösterisi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Şiir ve Bilgi Yarışması</vt:lpstr>
      <vt:lpstr>ŞİİR YARIŞMASI</vt:lpstr>
      <vt:lpstr>ŞİİR YARIŞMASI</vt:lpstr>
      <vt:lpstr>ŞİİR YARIŞMASI</vt:lpstr>
      <vt:lpstr>ŞİİR YARIŞMASI</vt:lpstr>
      <vt:lpstr>BİLGİ YARIŞMASI</vt:lpstr>
      <vt:lpstr>BİLGİ YARIŞMASI</vt:lpstr>
      <vt:lpstr>BİLGİ YARIŞMASI</vt:lpstr>
      <vt:lpstr>BİLGİ YARIŞMASI</vt:lpstr>
      <vt:lpstr>BİLGİ YARIŞMASI</vt:lpstr>
      <vt:lpstr>BİLGİ YARIŞMASI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LENOVO</dc:creator>
  <cp:lastModifiedBy>MDURAK</cp:lastModifiedBy>
  <cp:revision>19</cp:revision>
  <dcterms:created xsi:type="dcterms:W3CDTF">2015-02-18T05:13:54Z</dcterms:created>
  <dcterms:modified xsi:type="dcterms:W3CDTF">2015-02-18T13:21:37Z</dcterms:modified>
</cp:coreProperties>
</file>